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 Semi Bold"/>
      <p:regular r:id="rId17"/>
    </p:embeddedFont>
    <p:embeddedFont>
      <p:font typeface="Playfair Display Semi Bold"/>
      <p:regular r:id="rId18"/>
    </p:embeddedFont>
    <p:embeddedFont>
      <p:font typeface="Playfair Display Semi Bold"/>
      <p:regular r:id="rId19"/>
    </p:embeddedFont>
    <p:embeddedFont>
      <p:font typeface="Playfair Display Semi Bold"/>
      <p:regular r:id="rId20"/>
    </p:embeddedFont>
    <p:embeddedFont>
      <p:font typeface="Public Sans"/>
      <p:regular r:id="rId21"/>
    </p:embeddedFont>
    <p:embeddedFont>
      <p:font typeface="Public Sans"/>
      <p:regular r:id="rId22"/>
    </p:embeddedFont>
    <p:embeddedFont>
      <p:font typeface="Public Sans"/>
      <p:regular r:id="rId23"/>
    </p:embeddedFont>
    <p:embeddedFont>
      <p:font typeface="Public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svg"/><Relationship Id="rId16" Type="http://schemas.openxmlformats.org/officeDocument/2006/relationships/slideLayout" Target="../slideLayouts/slideLayout9.xml"/><Relationship Id="rId1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Yusuf Xos Xojib, Axmad Yugnakiy, Kaykovuslarning asarlarida didaktik qarashlar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Sharq klassik adabiyoti boy didaktik an'analarga ega bo'lib, bu asarlarda axloqiy-tarbiyaviy fikrlar, ma'naviy qadriyatlar va insonparvarlik g'oyalari chuqur aks ettirilgan.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7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Xulosa: Abadiy qadriyatlar va zamonaviy ta'lim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0781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53960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Buyuk mutafakkir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843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Yusuf Xos Xojib, Axmad Yugnakiy, Kaykovus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50781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10+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53960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Asrlar davomida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030027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Didaktik qarashlarning ahamiyati saqlanib kelmoqda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50781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1000+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53960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Ilmiy tadqiqotlar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030027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Bu asarlar bo'yicha olib borilgan fundamental izlanishlar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50169"/>
            <a:ext cx="7556421" cy="35957"/>
          </a:xfrm>
          <a:prstGeom prst="rect">
            <a:avLst/>
          </a:prstGeom>
          <a:solidFill>
            <a:srgbClr val="6F655D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6141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Sharq klassik adabiyotining didaktik merosi — bugungi pedagogik tizimimiz uchun boy manbа va ilhom manabasidir. Yusuf Xos Xojib, Axmad Yugnakiy va Kaykovusning asarlari insonparvarlik, ma'naviyat va ilm-fan yo'lida yuksalishning abadiy qonuniyatlarini aks ettiradi.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22038"/>
            <a:ext cx="108474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Didaktika tushunchasi va uning ahamiyati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977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Didaktika nima?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849898"/>
            <a:ext cx="5564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Didaktika — bilim berish, tarbiya va axloqiy o'rgatish san'ati hamda fanidir. Bu ta'limning nazariy asoslari, uslublari va prinsiplarini o'rganadi.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919674" y="5197793"/>
            <a:ext cx="374796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Klassik asarlardagi o'rni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919674" y="5849898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O'rta asrlar Sharq adabiyotida didaktik qarashlar insoniy qadriyatlar, axloqiy va ijtimoiy normalarni shakllantirish vositasi sifatida muhim ahamiyat kasb etgan.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610672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Yusuf Xos Xojib va uning didaktik merosi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330" y="2328624"/>
            <a:ext cx="3685223" cy="2888933"/>
          </a:xfrm>
          <a:prstGeom prst="roundRect">
            <a:avLst>
              <a:gd name="adj" fmla="val 3223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sx="100000" sy="100000" kx="0" ky="0" algn="bl" rotWithShape="0" blurRad="0" dist="20320" dir="2700000">
              <a:srgbClr val="e1c2c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491645" y="2557939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E1C2C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4525" y="2740819"/>
            <a:ext cx="299204" cy="2992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91645" y="3444716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Shaxsiyat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491645" y="3924181"/>
            <a:ext cx="3226594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XI asr Movarounnahr mutafakkiri, shoiri va davlat arbobi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69247" y="2328624"/>
            <a:ext cx="3685223" cy="2888933"/>
          </a:xfrm>
          <a:prstGeom prst="roundRect">
            <a:avLst>
              <a:gd name="adj" fmla="val 3223"/>
            </a:avLst>
          </a:prstGeom>
          <a:solidFill>
            <a:srgbClr val="F0DEDC"/>
          </a:solidFill>
          <a:ln w="7620">
            <a:solidFill>
              <a:srgbClr val="CCC4EC"/>
            </a:solidFill>
            <a:prstDash val="solid"/>
          </a:ln>
          <a:effectLst>
            <a:outerShdw sx="100000" sy="100000" kx="0" ky="0" algn="bl" rotWithShape="0" blurRad="0" dist="20320" dir="2700000">
              <a:srgbClr val="ccc4ec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10398562" y="2557939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CCC4E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1442" y="2740819"/>
            <a:ext cx="299204" cy="2992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444716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Asosiy asari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10398562" y="3924181"/>
            <a:ext cx="3226594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"Qutadg'u bilig" — Baxtga eltuvchi bilim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6262330" y="5439251"/>
            <a:ext cx="7592139" cy="2179558"/>
          </a:xfrm>
          <a:prstGeom prst="roundRect">
            <a:avLst>
              <a:gd name="adj" fmla="val 4272"/>
            </a:avLst>
          </a:prstGeom>
          <a:solidFill>
            <a:srgbClr val="F0DEDC"/>
          </a:solidFill>
          <a:ln w="7620">
            <a:solidFill>
              <a:srgbClr val="B4DAE4"/>
            </a:solidFill>
            <a:prstDash val="solid"/>
          </a:ln>
          <a:effectLst>
            <a:outerShdw sx="100000" sy="100000" kx="0" ky="0" algn="bl" rotWithShape="0" blurRad="0" dist="20320" dir="2700000">
              <a:srgbClr val="b4dae4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491645" y="5668566"/>
            <a:ext cx="665083" cy="665083"/>
          </a:xfrm>
          <a:prstGeom prst="roundRect">
            <a:avLst>
              <a:gd name="adj" fmla="val 13747285"/>
            </a:avLst>
          </a:prstGeom>
          <a:solidFill>
            <a:srgbClr val="B4DAE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4525" y="5851446"/>
            <a:ext cx="299204" cy="29920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91645" y="655534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Didaktik yo'nalishi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6491645" y="7034808"/>
            <a:ext cx="713351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Axloq, adolat, davlat boshqaruvi va shaxsiy fazilatlar ta'limi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492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Yusuf Xos Xojibning "Qutadg'u bilig"idagi ta'limiy g'oyalar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0611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AF6"/>
          </a:solidFill>
          <a:ln w="30480">
            <a:solidFill>
              <a:srgbClr val="E1C2C2"/>
            </a:solidFill>
            <a:prstDash val="solid"/>
          </a:ln>
          <a:effectLst>
            <a:outerShdw sx="100000" sy="100000" kx="0" ky="0" algn="bl" rotWithShape="0" blurRad="0" dist="20320" dir="2700000">
              <a:srgbClr val="e1c2c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63310" y="320611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1C2C2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463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Axloqiy tarbiya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953828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Hukmdor va fuqarolar uchun yuksak axloqiy me'yorlar, halollik, poklik va insonparvarlik tamoyillari.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20611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AF6"/>
          </a:solidFill>
          <a:ln w="30480">
            <a:solidFill>
              <a:srgbClr val="CCC4EC"/>
            </a:solidFill>
            <a:prstDash val="solid"/>
          </a:ln>
          <a:effectLst>
            <a:outerShdw sx="100000" sy="100000" kx="0" ky="0" algn="bl" rotWithShape="0" blurRad="0" dist="20320" dir="2700000">
              <a:srgbClr val="ccc4ec">
                <a:alpha val="10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7398067" y="320611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CCC4EC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463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Adolat va rahbarlik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953828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Davlat boshqaruvida adolat, xalqqa xizmat qilish va mas'uliyat hissi — hukmdorning eng muhim fazilatlari.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16374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AF6"/>
          </a:solidFill>
          <a:ln w="30480">
            <a:solidFill>
              <a:srgbClr val="B4DAE4"/>
            </a:solidFill>
            <a:prstDash val="solid"/>
          </a:ln>
          <a:effectLst>
            <a:outerShdw sx="100000" sy="100000" kx="0" ky="0" algn="bl" rotWithShape="0" blurRad="0" dist="20320" dir="2700000">
              <a:srgbClr val="b4dae4">
                <a:alpha val="100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763310" y="516374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4DAE4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4210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Bilim va hikmat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91145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Ilm-fan va donishmandlik har qanday muvaffaqiyatning asosi, bilimga intilish — insonning eng oliy maqsadi.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516374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AF6"/>
          </a:solidFill>
          <a:ln w="30480">
            <a:solidFill>
              <a:srgbClr val="E1C2C2"/>
            </a:solidFill>
            <a:prstDash val="solid"/>
          </a:ln>
          <a:effectLst>
            <a:outerShdw sx="100000" sy="100000" kx="0" ky="0" algn="bl" rotWithShape="0" blurRad="0" dist="20320" dir="2700000">
              <a:srgbClr val="e1c2c2">
                <a:alpha val="100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7398067" y="516374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1C2C2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421035"/>
            <a:ext cx="2874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Ijtimoiy munosabatlar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91145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Jamiyatda hamjihatlik, hurmat va o'zaro yordam — barqaror hayotning zaruriy shartlari.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15698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Axmad Yugnakiy — hikmat va tarbiya ustasi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549134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Axmad Yugnakiy (XII asr)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O'rta Osiyo adabiyotining yirik vakili, mutasavvif va shoir. Uning asarlari chuqur falsafiy va didaktik mazmunni o'zida mujassam etadi.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51520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Asosiy asari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280" y="404348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"Hibat ul-haqoyiq"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(Haqiqatlar in'omi) — tasavvufiy-didaktik she'riy asar bo'lib, axloqiy kamolot yo'llarini ko'rsatadi.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246"/>
            <a:ext cx="10823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"Hibat ul-haqoyiq"dagi didaktik qarashlar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58653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54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Ma'naviy kamolot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Nafsni tarbiyalash, ichki olamni poklab, ruhiy yuksalishga erishish yo'llari batafsil bayon etilgan.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558653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254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Ilm va ma'rifat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Haqiqiy bilim — insonni Xudoga yaqinlashtiruvchi, unga hidoyat ko'rsatuvchi eng ulug' ne'mat.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558653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254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Axloqiy mezonlar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Saxiylik, sabr-toqat, kamtarlik, rostgo'ylik — komil insonning ajralmas fazilatlari sifatida ta'kidlanadi.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7247"/>
            <a:ext cx="6787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Kaykovus va "Qobusnoma"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6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91232"/>
            <a:ext cx="4196358" cy="30480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265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Muallif haqida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7559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Kaykovus ibn Iskandar ibn Qobus — XII asr forsiy-tojik adabiyotining dahosi, Jurjon hukmdori va donishmand.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736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091232"/>
            <a:ext cx="4196358" cy="30480"/>
          </a:xfrm>
          <a:prstGeom prst="rect">
            <a:avLst/>
          </a:prstGeom>
          <a:solidFill>
            <a:srgbClr val="CCC4EC"/>
          </a:solidFill>
          <a:ln/>
        </p:spPr>
      </p:sp>
      <p:sp>
        <p:nvSpPr>
          <p:cNvPr id="10" name="Text 7"/>
          <p:cNvSpPr/>
          <p:nvPr/>
        </p:nvSpPr>
        <p:spPr>
          <a:xfrm>
            <a:off x="5216962" y="5265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Asar mazmuni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16962" y="575595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"Qobusnoma" o'z o'g'liga mo'ljallangan nasihatlar to'plami bo'lib, hayotning turli jabhalariga oid maslahatlarni o'z ichiga oladi.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4736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091232"/>
            <a:ext cx="4196358" cy="30480"/>
          </a:xfrm>
          <a:prstGeom prst="rect">
            <a:avLst/>
          </a:prstGeom>
          <a:solidFill>
            <a:srgbClr val="B4DAE4"/>
          </a:solidFill>
          <a:ln/>
        </p:spPr>
      </p:sp>
      <p:sp>
        <p:nvSpPr>
          <p:cNvPr id="14" name="Text 11"/>
          <p:cNvSpPr/>
          <p:nvPr/>
        </p:nvSpPr>
        <p:spPr>
          <a:xfrm>
            <a:off x="9640133" y="5265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Didaktik ahamiyati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0133" y="575595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Asar yoshlarni hayotga tayyorlash, ularni amaliy bilimlar bilan qurollantirish maqsadida yaratilgan noyob pedagogik qo'llanmadir.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4746"/>
            <a:ext cx="11722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"Qobusnoma"ning asosiy ta'limiy yo'nalishlari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48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Adolat va poklik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3884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Hukmdor va har bir inson uchun adolat — eng muhim fazilatdir.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2874" y="3586996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987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Ta'lim va tarbiya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477572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Bilim olish, o'qish va o'rganishda izchillik hayotiy muvaffaqiyatning kalitidir.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9169" y="300656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Muloqot madaniyati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396859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Odamlar bilan to'g'ri muomala qilish, do'stlik va samimiylik qadrlari.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3117" y="4526161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825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Oilaviy qadriyatlar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316147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Oila tarbiyasi, ota-onaga hurmat va farzandlarni voyaga yetkazish mas'uliyati.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9169" y="6045756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57256" y="552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Mol-mulk boshqaruvi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6017776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Iqtisodiy savodxonlik, tejamkorlik va boylikdan to'g'ri foydalanish yo'llari.</a:t>
            </a:r>
            <a:endParaRPr lang="en-US" sz="17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52874" y="546532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184" y="633889"/>
            <a:ext cx="7717631" cy="127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Umumiy didaktik tamoyillar va ularning zamonaviy ahamiyati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84" y="2213015"/>
            <a:ext cx="1018937" cy="15004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35837" y="2416731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Axloqiy tarbiya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35837" y="2857500"/>
            <a:ext cx="649497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Uchala asar ham yuksak axloqiy qadriyatlarni shakllantirish, poklik va halollikni o'rgatishga qaratilgan.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4" y="3713440"/>
            <a:ext cx="1018937" cy="15004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35837" y="3917156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Hayotiy yo'l-yo'riq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35837" y="4357926"/>
            <a:ext cx="649497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Hayotning turli vaziyatlarida to'g'ri qaror qabul qilish, mas'uliyatli bo'lish ko'nikmalarini rivojlantirish.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84" y="5213866"/>
            <a:ext cx="1018937" cy="15004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35837" y="5417582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Ijtimoiy ong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35837" y="5858351"/>
            <a:ext cx="649497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Jamiyatdagi o'z o'rni, fuqarolik burchi va umumiy manfaatlar uchun xizmat qilish g'oyalari.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3184" y="6943487"/>
            <a:ext cx="771763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Bu klassik asarlar bugungi kunda ham pedagogika, psixologiya va axloqshunoslik sohasida qimmatli manba bo'lib xizmat qilmoqda.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2025-10-17T17:53:44Z</dcterms:created>
  <dcterms:modified xsi:type="dcterms:W3CDTF">2025-10-17T17:53:44Z</dcterms:modified>
</cp:coreProperties>
</file>